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9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5507" autoAdjust="0"/>
  </p:normalViewPr>
  <p:slideViewPr>
    <p:cSldViewPr snapToGrid="0" snapToObjects="1">
      <p:cViewPr varScale="1">
        <p:scale>
          <a:sx n="128" d="100"/>
          <a:sy n="128" d="100"/>
        </p:scale>
        <p:origin x="1704" y="1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CA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CA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D8EC1-1171-364D-807C-F70CD857A6D6}" type="datetimeFigureOut">
              <a:t>3/20/24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A4CF9-2B8A-B54B-BC78-9946AE70BDA7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62614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D8EC1-1171-364D-807C-F70CD857A6D6}" type="datetimeFigureOut">
              <a:t>3/20/24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A4CF9-2B8A-B54B-BC78-9946AE70BDA7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37123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CA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D8EC1-1171-364D-807C-F70CD857A6D6}" type="datetimeFigureOut">
              <a:t>3/20/24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A4CF9-2B8A-B54B-BC78-9946AE70BDA7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65982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D8EC1-1171-364D-807C-F70CD857A6D6}" type="datetimeFigureOut">
              <a:t>3/20/24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A4CF9-2B8A-B54B-BC78-9946AE70BDA7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03019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CA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CA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D8EC1-1171-364D-807C-F70CD857A6D6}" type="datetimeFigureOut">
              <a:t>3/20/24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A4CF9-2B8A-B54B-BC78-9946AE70BDA7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26452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D8EC1-1171-364D-807C-F70CD857A6D6}" type="datetimeFigureOut">
              <a:t>3/20/24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A4CF9-2B8A-B54B-BC78-9946AE70BDA7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61516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CA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CA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CA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D8EC1-1171-364D-807C-F70CD857A6D6}" type="datetimeFigureOut">
              <a:t>3/20/24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A4CF9-2B8A-B54B-BC78-9946AE70BDA7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95229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D8EC1-1171-364D-807C-F70CD857A6D6}" type="datetimeFigureOut">
              <a:t>3/20/24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A4CF9-2B8A-B54B-BC78-9946AE70BDA7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01466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D8EC1-1171-364D-807C-F70CD857A6D6}" type="datetimeFigureOut">
              <a:t>3/20/24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A4CF9-2B8A-B54B-BC78-9946AE70BDA7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00952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CA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CA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D8EC1-1171-364D-807C-F70CD857A6D6}" type="datetimeFigureOut">
              <a:t>3/20/24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A4CF9-2B8A-B54B-BC78-9946AE70BDA7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154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CA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CA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D8EC1-1171-364D-807C-F70CD857A6D6}" type="datetimeFigureOut">
              <a:t>3/20/24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A4CF9-2B8A-B54B-BC78-9946AE70BDA7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82750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CA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AD8EC1-1171-364D-807C-F70CD857A6D6}" type="datetimeFigureOut">
              <a:t>3/20/24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2A4CF9-2B8A-B54B-BC78-9946AE70BDA7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95114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ntcres-Cromo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5066" y="1393914"/>
            <a:ext cx="3715536" cy="524546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87174" y="364072"/>
            <a:ext cx="7800212" cy="48320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>
                <a:latin typeface="Helvetica"/>
                <a:cs typeface="Helvetica"/>
              </a:rPr>
              <a:t>We are now accepting applications to be a </a:t>
            </a:r>
          </a:p>
          <a:p>
            <a:r>
              <a:rPr lang="en-US" sz="2800">
                <a:solidFill>
                  <a:srgbClr val="0000FF"/>
                </a:solidFill>
                <a:latin typeface="Helvetica"/>
                <a:cs typeface="Helvetica"/>
              </a:rPr>
              <a:t>Biology 207 – Peer-Assisted Learning (PAL) TA </a:t>
            </a:r>
          </a:p>
          <a:p>
            <a:r>
              <a:rPr lang="en-US" sz="2800">
                <a:latin typeface="Helvetica"/>
                <a:cs typeface="Helvetica"/>
              </a:rPr>
              <a:t>during the 2024 / 2025 year.</a:t>
            </a:r>
          </a:p>
          <a:p>
            <a:endParaRPr lang="en-US" sz="2800">
              <a:latin typeface="Helvetica"/>
              <a:cs typeface="Helvetica"/>
            </a:endParaRPr>
          </a:p>
          <a:p>
            <a:r>
              <a:rPr lang="en-US" sz="2800">
                <a:latin typeface="Helvetica"/>
                <a:cs typeface="Helvetica"/>
              </a:rPr>
              <a:t>For more information &amp; </a:t>
            </a:r>
          </a:p>
          <a:p>
            <a:r>
              <a:rPr lang="en-US" sz="2800">
                <a:latin typeface="Helvetica"/>
                <a:cs typeface="Helvetica"/>
              </a:rPr>
              <a:t>application forms:</a:t>
            </a:r>
          </a:p>
          <a:p>
            <a:endParaRPr lang="en-US" sz="2800">
              <a:latin typeface="Helvetica"/>
              <a:cs typeface="Helvetica"/>
            </a:endParaRPr>
          </a:p>
          <a:p>
            <a:r>
              <a:rPr lang="en-US" sz="2800">
                <a:latin typeface="Helvetica"/>
                <a:cs typeface="Helvetica"/>
              </a:rPr>
              <a:t>www.ualberta.ca/biological-</a:t>
            </a:r>
          </a:p>
          <a:p>
            <a:r>
              <a:rPr lang="en-US" sz="2800">
                <a:latin typeface="Helvetica"/>
                <a:cs typeface="Helvetica"/>
              </a:rPr>
              <a:t>sciences/undergraduate-</a:t>
            </a:r>
          </a:p>
          <a:p>
            <a:r>
              <a:rPr lang="en-US" sz="2800">
                <a:latin typeface="Helvetica"/>
                <a:cs typeface="Helvetica"/>
              </a:rPr>
              <a:t>studies/research-project-</a:t>
            </a:r>
          </a:p>
          <a:p>
            <a:r>
              <a:rPr lang="en-US" sz="2800">
                <a:latin typeface="Helvetica"/>
                <a:cs typeface="Helvetica"/>
              </a:rPr>
              <a:t>courses</a:t>
            </a:r>
          </a:p>
        </p:txBody>
      </p:sp>
    </p:spTree>
    <p:extLst>
      <p:ext uri="{BB962C8B-B14F-4D97-AF65-F5344CB8AC3E}">
        <p14:creationId xmlns:p14="http://schemas.microsoft.com/office/powerpoint/2010/main" val="8621430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</TotalTime>
  <Words>45</Words>
  <Application>Microsoft Macintosh PowerPoint</Application>
  <PresentationFormat>On-screen Show (4:3)</PresentationFormat>
  <Paragraphs>11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Helvetica</vt:lpstr>
      <vt:lpstr>Office Theme</vt:lpstr>
      <vt:lpstr>PowerPoint Presentation</vt:lpstr>
    </vt:vector>
  </TitlesOfParts>
  <Company>University of Alberta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Mike Harrington</dc:creator>
  <cp:lastModifiedBy>Michael Harrington</cp:lastModifiedBy>
  <cp:revision>15</cp:revision>
  <dcterms:created xsi:type="dcterms:W3CDTF">2013-03-15T18:41:17Z</dcterms:created>
  <dcterms:modified xsi:type="dcterms:W3CDTF">2024-03-20T21:23:50Z</dcterms:modified>
</cp:coreProperties>
</file>